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7" d="100"/>
          <a:sy n="57" d="100"/>
        </p:scale>
        <p:origin x="3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492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855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727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28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897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77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308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530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55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643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705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238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ECA69B-4C2A-7F31-8019-E90DB3BD4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9AF5D-612B-FAB7-600C-52009D637B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0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57DEAC1-B3AA-6569-0A44-A191DF2F3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7840"/>
            <a:ext cx="12191999" cy="1280160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E3080D-5A82-B5ED-3CC2-D0C40406F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39" y="5731580"/>
            <a:ext cx="8196431" cy="960120"/>
          </a:xfrm>
          <a:ln>
            <a:noFill/>
          </a:ln>
        </p:spPr>
        <p:txBody>
          <a:bodyPr anchor="ctr">
            <a:normAutofit/>
          </a:bodyPr>
          <a:lstStyle/>
          <a:p>
            <a:r>
              <a:rPr lang="en-IN" sz="4400" dirty="0"/>
              <a:t>Screenshots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E55526-51FB-BEF9-CF38-61B3826CD0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04503" y="5731580"/>
            <a:ext cx="3392781" cy="960120"/>
          </a:xfrm>
        </p:spPr>
        <p:txBody>
          <a:bodyPr anchor="ctr">
            <a:normAutofit/>
          </a:bodyPr>
          <a:lstStyle/>
          <a:p>
            <a:pPr algn="r"/>
            <a:endParaRPr lang="en-IN" sz="1900"/>
          </a:p>
        </p:txBody>
      </p:sp>
    </p:spTree>
    <p:extLst>
      <p:ext uri="{BB962C8B-B14F-4D97-AF65-F5344CB8AC3E}">
        <p14:creationId xmlns:p14="http://schemas.microsoft.com/office/powerpoint/2010/main" val="2035043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8B607C4B-2542-D332-D0B4-C1477561E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3" r="-1" b="3220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303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EB3468A-6597-629A-360A-2A3A05A23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416"/>
            <a:ext cx="12192000" cy="643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65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E04EC3F-F312-80AB-4CDB-344D01C12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474"/>
            <a:ext cx="12192000" cy="632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29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2F4CDBC-1874-0E99-A01D-44D11F0B0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27"/>
            <a:ext cx="12192000" cy="684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68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96A0204-4CFA-97EB-F570-D450C1E91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997"/>
            <a:ext cx="12192000" cy="619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26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erial view of a highway near the ocean">
            <a:extLst>
              <a:ext uri="{FF2B5EF4-FFF2-40B4-BE49-F238E27FC236}">
                <a16:creationId xmlns:a16="http://schemas.microsoft.com/office/drawing/2014/main" id="{94F2A730-A5C4-5544-7A35-70BA3C54DA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824" r="-1" b="13157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7B3E2DB-180D-4752-BBB6-987822D6B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944761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541B81-7694-F26F-3FCC-1CB9206A8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052" y="971396"/>
            <a:ext cx="5870184" cy="28595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9321" y="508090"/>
            <a:ext cx="6114810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506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35840CA-4E40-AE74-AF42-B7AC096B5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4081"/>
            <a:ext cx="12192000" cy="606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46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E715CBE-5B8B-A23B-7853-2785EE5DE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1334"/>
            <a:ext cx="12192000" cy="587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697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D1C3DC3-5149-BE42-B87C-CE8F9691E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446"/>
            <a:ext cx="12192000" cy="614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588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62BC2B7-8F2B-9474-2CDB-DD1708882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359"/>
            <a:ext cx="12192000" cy="598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6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DAAF66D-458D-1740-0C14-CEBA50BEF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260"/>
            <a:ext cx="12192000" cy="621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57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FBC3241-C078-4AD4-1CCA-BA5371487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733" y="0"/>
            <a:ext cx="8598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69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F2D6E0C-097D-0561-5234-95A18AB90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9083"/>
            <a:ext cx="12192000" cy="625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007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941336A-1CCC-9C2D-42BE-8E23AD403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10" y="0"/>
            <a:ext cx="110805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939756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</Words>
  <Application>Microsoft Office PowerPoint</Application>
  <PresentationFormat>Widescreen</PresentationFormat>
  <Paragraphs>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Bierstadt</vt:lpstr>
      <vt:lpstr>GestaltVTI</vt:lpstr>
      <vt:lpstr>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Jyoti Kumar</dc:creator>
  <cp:lastModifiedBy>Jyoti Kumar</cp:lastModifiedBy>
  <cp:revision>1</cp:revision>
  <dcterms:created xsi:type="dcterms:W3CDTF">2025-06-25T08:30:16Z</dcterms:created>
  <dcterms:modified xsi:type="dcterms:W3CDTF">2025-06-25T08:40:41Z</dcterms:modified>
</cp:coreProperties>
</file>